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9" r:id="rId2"/>
  </p:sldIdLst>
  <p:sldSz cx="51206400" cy="32918400"/>
  <p:notesSz cx="6858000" cy="9144000"/>
  <p:defaultTextStyle>
    <a:defPPr>
      <a:defRPr lang="en-US"/>
    </a:defPPr>
    <a:lvl1pPr marL="0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1pPr>
    <a:lvl2pPr marL="1500505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2pPr>
    <a:lvl3pPr marL="3001645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3pPr>
    <a:lvl4pPr marL="4502150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4pPr>
    <a:lvl5pPr marL="6002655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5pPr>
    <a:lvl6pPr marL="7503795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6pPr>
    <a:lvl7pPr marL="9004300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7pPr>
    <a:lvl8pPr marL="10504805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8pPr>
    <a:lvl9pPr marL="12005945" algn="l" defTabSz="150050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72" userDrawn="1">
          <p15:clr>
            <a:srgbClr val="A4A3A4"/>
          </p15:clr>
        </p15:guide>
        <p15:guide id="2" pos="161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50021"/>
    <a:srgbClr val="9D233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4" d="100"/>
          <a:sy n="14" d="100"/>
        </p:scale>
        <p:origin x="924" y="84"/>
      </p:cViewPr>
      <p:guideLst>
        <p:guide orient="horz" pos="10372"/>
        <p:guide pos="161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3" y="5387344"/>
            <a:ext cx="38404801" cy="11460479"/>
          </a:xfrm>
        </p:spPr>
        <p:txBody>
          <a:bodyPr anchor="b"/>
          <a:lstStyle>
            <a:lvl1pPr algn="ctr">
              <a:defRPr sz="2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3" y="17289785"/>
            <a:ext cx="38404801" cy="7947656"/>
          </a:xfrm>
        </p:spPr>
        <p:txBody>
          <a:bodyPr/>
          <a:lstStyle>
            <a:lvl1pPr marL="0" indent="0" algn="ctr">
              <a:buNone/>
              <a:defRPr sz="9300"/>
            </a:lvl1pPr>
            <a:lvl2pPr marL="1772285" indent="0" algn="ctr">
              <a:buNone/>
              <a:defRPr sz="7800"/>
            </a:lvl2pPr>
            <a:lvl3pPr marL="3545205" indent="0" algn="ctr">
              <a:buNone/>
              <a:defRPr sz="7000"/>
            </a:lvl3pPr>
            <a:lvl4pPr marL="5317490" indent="0" algn="ctr">
              <a:buNone/>
              <a:defRPr sz="6200"/>
            </a:lvl4pPr>
            <a:lvl5pPr marL="7089775" indent="0" algn="ctr">
              <a:buNone/>
              <a:defRPr sz="6200"/>
            </a:lvl5pPr>
            <a:lvl6pPr marL="8862695" indent="0" algn="ctr">
              <a:buNone/>
              <a:defRPr sz="6200"/>
            </a:lvl6pPr>
            <a:lvl7pPr marL="10634980" indent="0" algn="ctr">
              <a:buNone/>
              <a:defRPr sz="6200"/>
            </a:lvl7pPr>
            <a:lvl8pPr marL="12407265" indent="0" algn="ctr">
              <a:buNone/>
              <a:defRPr sz="6200"/>
            </a:lvl8pPr>
            <a:lvl9pPr marL="14180185" indent="0" algn="ctr">
              <a:buNone/>
              <a:defRPr sz="6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79" y="1752601"/>
            <a:ext cx="11041380" cy="278968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4" y="1752601"/>
            <a:ext cx="32484060" cy="2789682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1" y="8206747"/>
            <a:ext cx="44165521" cy="13693137"/>
          </a:xfrm>
        </p:spPr>
        <p:txBody>
          <a:bodyPr anchor="b"/>
          <a:lstStyle>
            <a:lvl1pPr>
              <a:defRPr sz="2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1" y="22029427"/>
            <a:ext cx="44165521" cy="7200896"/>
          </a:xfrm>
        </p:spPr>
        <p:txBody>
          <a:bodyPr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1772285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2pPr>
            <a:lvl3pPr marL="354520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3pPr>
            <a:lvl4pPr marL="531749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7089775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8862695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063498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2407265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4180185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2" y="8762998"/>
            <a:ext cx="21762721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5" y="8762998"/>
            <a:ext cx="21762721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752606"/>
            <a:ext cx="44165521" cy="6362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4" y="8069582"/>
            <a:ext cx="21662708" cy="3954779"/>
          </a:xfrm>
        </p:spPr>
        <p:txBody>
          <a:bodyPr anchor="b"/>
          <a:lstStyle>
            <a:lvl1pPr marL="0" indent="0">
              <a:buNone/>
              <a:defRPr sz="9300" b="1"/>
            </a:lvl1pPr>
            <a:lvl2pPr marL="1772285" indent="0">
              <a:buNone/>
              <a:defRPr sz="7800" b="1"/>
            </a:lvl2pPr>
            <a:lvl3pPr marL="3545205" indent="0">
              <a:buNone/>
              <a:defRPr sz="7000" b="1"/>
            </a:lvl3pPr>
            <a:lvl4pPr marL="5317490" indent="0">
              <a:buNone/>
              <a:defRPr sz="6200" b="1"/>
            </a:lvl4pPr>
            <a:lvl5pPr marL="7089775" indent="0">
              <a:buNone/>
              <a:defRPr sz="6200" b="1"/>
            </a:lvl5pPr>
            <a:lvl6pPr marL="8862695" indent="0">
              <a:buNone/>
              <a:defRPr sz="6200" b="1"/>
            </a:lvl6pPr>
            <a:lvl7pPr marL="10634980" indent="0">
              <a:buNone/>
              <a:defRPr sz="6200" b="1"/>
            </a:lvl7pPr>
            <a:lvl8pPr marL="12407265" indent="0">
              <a:buNone/>
              <a:defRPr sz="6200" b="1"/>
            </a:lvl8pPr>
            <a:lvl9pPr marL="14180185" indent="0">
              <a:buNone/>
              <a:defRPr sz="6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4" y="12024361"/>
            <a:ext cx="2166270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2" y="8069582"/>
            <a:ext cx="21769389" cy="3954779"/>
          </a:xfrm>
        </p:spPr>
        <p:txBody>
          <a:bodyPr anchor="b"/>
          <a:lstStyle>
            <a:lvl1pPr marL="0" indent="0">
              <a:buNone/>
              <a:defRPr sz="9300" b="1"/>
            </a:lvl1pPr>
            <a:lvl2pPr marL="1772285" indent="0">
              <a:buNone/>
              <a:defRPr sz="7800" b="1"/>
            </a:lvl2pPr>
            <a:lvl3pPr marL="3545205" indent="0">
              <a:buNone/>
              <a:defRPr sz="7000" b="1"/>
            </a:lvl3pPr>
            <a:lvl4pPr marL="5317490" indent="0">
              <a:buNone/>
              <a:defRPr sz="6200" b="1"/>
            </a:lvl4pPr>
            <a:lvl5pPr marL="7089775" indent="0">
              <a:buNone/>
              <a:defRPr sz="6200" b="1"/>
            </a:lvl5pPr>
            <a:lvl6pPr marL="8862695" indent="0">
              <a:buNone/>
              <a:defRPr sz="6200" b="1"/>
            </a:lvl6pPr>
            <a:lvl7pPr marL="10634980" indent="0">
              <a:buNone/>
              <a:defRPr sz="6200" b="1"/>
            </a:lvl7pPr>
            <a:lvl8pPr marL="12407265" indent="0">
              <a:buNone/>
              <a:defRPr sz="6200" b="1"/>
            </a:lvl8pPr>
            <a:lvl9pPr marL="14180185" indent="0">
              <a:buNone/>
              <a:defRPr sz="6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2" y="12024361"/>
            <a:ext cx="21769389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4" y="2194561"/>
            <a:ext cx="16515395" cy="7680959"/>
          </a:xfrm>
        </p:spPr>
        <p:txBody>
          <a:bodyPr anchor="b"/>
          <a:lstStyle>
            <a:lvl1pPr>
              <a:defRPr sz="1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89" y="4739642"/>
            <a:ext cx="25923240" cy="23393400"/>
          </a:xfrm>
        </p:spPr>
        <p:txBody>
          <a:bodyPr/>
          <a:lstStyle>
            <a:lvl1pPr>
              <a:defRPr sz="12400"/>
            </a:lvl1pPr>
            <a:lvl2pPr>
              <a:defRPr sz="10900"/>
            </a:lvl2pPr>
            <a:lvl3pPr>
              <a:defRPr sz="93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4" y="9875524"/>
            <a:ext cx="16515395" cy="18295622"/>
          </a:xfrm>
        </p:spPr>
        <p:txBody>
          <a:bodyPr/>
          <a:lstStyle>
            <a:lvl1pPr marL="0" indent="0">
              <a:buNone/>
              <a:defRPr sz="6200"/>
            </a:lvl1pPr>
            <a:lvl2pPr marL="1772285" indent="0">
              <a:buNone/>
              <a:defRPr sz="5400"/>
            </a:lvl2pPr>
            <a:lvl3pPr marL="3545205" indent="0">
              <a:buNone/>
              <a:defRPr sz="4700"/>
            </a:lvl3pPr>
            <a:lvl4pPr marL="5317490" indent="0">
              <a:buNone/>
              <a:defRPr sz="3900"/>
            </a:lvl4pPr>
            <a:lvl5pPr marL="7089775" indent="0">
              <a:buNone/>
              <a:defRPr sz="3900"/>
            </a:lvl5pPr>
            <a:lvl6pPr marL="8862695" indent="0">
              <a:buNone/>
              <a:defRPr sz="3900"/>
            </a:lvl6pPr>
            <a:lvl7pPr marL="10634980" indent="0">
              <a:buNone/>
              <a:defRPr sz="3900"/>
            </a:lvl7pPr>
            <a:lvl8pPr marL="12407265" indent="0">
              <a:buNone/>
              <a:defRPr sz="3900"/>
            </a:lvl8pPr>
            <a:lvl9pPr marL="14180185" indent="0">
              <a:buNone/>
              <a:defRPr sz="3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4" y="2194561"/>
            <a:ext cx="16515395" cy="7680959"/>
          </a:xfrm>
        </p:spPr>
        <p:txBody>
          <a:bodyPr anchor="b"/>
          <a:lstStyle>
            <a:lvl1pPr>
              <a:defRPr sz="1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89" y="4739642"/>
            <a:ext cx="25923240" cy="23393400"/>
          </a:xfrm>
        </p:spPr>
        <p:txBody>
          <a:bodyPr anchor="t"/>
          <a:lstStyle>
            <a:lvl1pPr marL="0" indent="0">
              <a:buNone/>
              <a:defRPr sz="12400"/>
            </a:lvl1pPr>
            <a:lvl2pPr marL="1772285" indent="0">
              <a:buNone/>
              <a:defRPr sz="10900"/>
            </a:lvl2pPr>
            <a:lvl3pPr marL="3545205" indent="0">
              <a:buNone/>
              <a:defRPr sz="9300"/>
            </a:lvl3pPr>
            <a:lvl4pPr marL="5317490" indent="0">
              <a:buNone/>
              <a:defRPr sz="7800"/>
            </a:lvl4pPr>
            <a:lvl5pPr marL="7089775" indent="0">
              <a:buNone/>
              <a:defRPr sz="7800"/>
            </a:lvl5pPr>
            <a:lvl6pPr marL="8862695" indent="0">
              <a:buNone/>
              <a:defRPr sz="7800"/>
            </a:lvl6pPr>
            <a:lvl7pPr marL="10634980" indent="0">
              <a:buNone/>
              <a:defRPr sz="7800"/>
            </a:lvl7pPr>
            <a:lvl8pPr marL="12407265" indent="0">
              <a:buNone/>
              <a:defRPr sz="7800"/>
            </a:lvl8pPr>
            <a:lvl9pPr marL="14180185" indent="0">
              <a:buNone/>
              <a:defRPr sz="7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4" y="9875524"/>
            <a:ext cx="16515395" cy="18295622"/>
          </a:xfrm>
        </p:spPr>
        <p:txBody>
          <a:bodyPr/>
          <a:lstStyle>
            <a:lvl1pPr marL="0" indent="0">
              <a:buNone/>
              <a:defRPr sz="6200"/>
            </a:lvl1pPr>
            <a:lvl2pPr marL="1772285" indent="0">
              <a:buNone/>
              <a:defRPr sz="5400"/>
            </a:lvl2pPr>
            <a:lvl3pPr marL="3545205" indent="0">
              <a:buNone/>
              <a:defRPr sz="4700"/>
            </a:lvl3pPr>
            <a:lvl4pPr marL="5317490" indent="0">
              <a:buNone/>
              <a:defRPr sz="3900"/>
            </a:lvl4pPr>
            <a:lvl5pPr marL="7089775" indent="0">
              <a:buNone/>
              <a:defRPr sz="3900"/>
            </a:lvl5pPr>
            <a:lvl6pPr marL="8862695" indent="0">
              <a:buNone/>
              <a:defRPr sz="3900"/>
            </a:lvl6pPr>
            <a:lvl7pPr marL="10634980" indent="0">
              <a:buNone/>
              <a:defRPr sz="3900"/>
            </a:lvl7pPr>
            <a:lvl8pPr marL="12407265" indent="0">
              <a:buNone/>
              <a:defRPr sz="3900"/>
            </a:lvl8pPr>
            <a:lvl9pPr marL="14180185" indent="0">
              <a:buNone/>
              <a:defRPr sz="3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3" y="1752606"/>
            <a:ext cx="44165521" cy="6362704"/>
          </a:xfrm>
          <a:prstGeom prst="rect">
            <a:avLst/>
          </a:prstGeom>
        </p:spPr>
        <p:txBody>
          <a:bodyPr vert="horz" lIns="300143" tIns="150071" rIns="300143" bIns="15007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3" y="8762998"/>
            <a:ext cx="44165521" cy="20886422"/>
          </a:xfrm>
          <a:prstGeom prst="rect">
            <a:avLst/>
          </a:prstGeom>
        </p:spPr>
        <p:txBody>
          <a:bodyPr vert="horz" lIns="300143" tIns="150071" rIns="300143" bIns="150071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1" y="30510482"/>
            <a:ext cx="11521440" cy="1752600"/>
          </a:xfrm>
          <a:prstGeom prst="rect">
            <a:avLst/>
          </a:prstGeom>
        </p:spPr>
        <p:txBody>
          <a:bodyPr vert="horz" lIns="300143" tIns="150071" rIns="300143" bIns="150071" rtlCol="0" anchor="ctr"/>
          <a:lstStyle>
            <a:lvl1pPr algn="l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DFDF2-8133-4CE0-8783-21A8CE26E1B3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1" y="30510482"/>
            <a:ext cx="17282160" cy="1752600"/>
          </a:xfrm>
          <a:prstGeom prst="rect">
            <a:avLst/>
          </a:prstGeom>
        </p:spPr>
        <p:txBody>
          <a:bodyPr vert="horz" lIns="300143" tIns="150071" rIns="300143" bIns="150071" rtlCol="0" anchor="ctr"/>
          <a:lstStyle>
            <a:lvl1pPr algn="ct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19" y="30510482"/>
            <a:ext cx="11521440" cy="1752600"/>
          </a:xfrm>
          <a:prstGeom prst="rect">
            <a:avLst/>
          </a:prstGeom>
        </p:spPr>
        <p:txBody>
          <a:bodyPr vert="horz" lIns="300143" tIns="150071" rIns="300143" bIns="150071" rtlCol="0" anchor="ctr"/>
          <a:lstStyle>
            <a:lvl1pPr algn="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77EF3-2E4B-4EAD-BB7B-EEEC40339377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545205" rtl="0" eaLnBrk="1" latinLnBrk="0" hangingPunct="1">
        <a:lnSpc>
          <a:spcPct val="90000"/>
        </a:lnSpc>
        <a:spcBef>
          <a:spcPct val="0"/>
        </a:spcBef>
        <a:buNone/>
        <a:defRPr sz="1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86460" indent="-886460" algn="l" defTabSz="3545205" rtl="0" eaLnBrk="1" latinLnBrk="0" hangingPunct="1">
        <a:lnSpc>
          <a:spcPct val="90000"/>
        </a:lnSpc>
        <a:spcBef>
          <a:spcPts val="3875"/>
        </a:spcBef>
        <a:buFont typeface="Arial" panose="020B0604020202020204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1pPr>
      <a:lvl2pPr marL="2658745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431030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6203950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976235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9748520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7pPr>
      <a:lvl8pPr marL="13293725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8pPr>
      <a:lvl9pPr marL="15066010" indent="-886460" algn="l" defTabSz="3545205" rtl="0" eaLnBrk="1" latinLnBrk="0" hangingPunct="1">
        <a:lnSpc>
          <a:spcPct val="90000"/>
        </a:lnSpc>
        <a:spcBef>
          <a:spcPts val="194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772285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2pPr>
      <a:lvl3pPr marL="3545205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317490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089775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8862695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6pPr>
      <a:lvl7pPr marL="10634980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7pPr>
      <a:lvl8pPr marL="12407265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8pPr>
      <a:lvl9pPr marL="14180185" algn="l" defTabSz="3545205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" y="8361363"/>
            <a:ext cx="9890619" cy="131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 lIns="300143" tIns="150071" rIns="300143" bIns="150071" rtlCol="0">
            <a:spAutoFit/>
          </a:bodyPr>
          <a:lstStyle/>
          <a:p>
            <a:pPr algn="ctr"/>
            <a:r>
              <a:rPr lang="en-US" altLang="en-GB" sz="6600" b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INTRODUCTION</a:t>
            </a:r>
            <a:endParaRPr lang="en-GB" sz="6600" b="1" dirty="0">
              <a:ln w="28575" cmpd="sng">
                <a:solidFill>
                  <a:schemeClr val="accent1"/>
                </a:solidFill>
                <a:prstDash val="solid"/>
              </a:ln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971270" y="7019290"/>
            <a:ext cx="17514570" cy="1264285"/>
          </a:xfrm>
          <a:prstGeom prst="rect">
            <a:avLst/>
          </a:prstGeom>
          <a:noFill/>
        </p:spPr>
        <p:txBody>
          <a:bodyPr wrap="square" lIns="300143" tIns="150071" rIns="300143" bIns="150071" rtlCol="0">
            <a:noAutofit/>
          </a:bodyPr>
          <a:lstStyle/>
          <a:p>
            <a:pPr algn="ctr"/>
            <a:r>
              <a:rPr lang="en-GB" sz="6000" b="1" dirty="0">
                <a:latin typeface="Cambria" panose="02040503050406030204" pitchFamily="18" charset="0"/>
                <a:ea typeface="Cambria" panose="02040503050406030204" pitchFamily="18" charset="0"/>
              </a:rPr>
              <a:t>METHODOLOGY/ EXPERIMENTAL</a:t>
            </a:r>
            <a:endParaRPr lang="en-GB" sz="4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IN" sz="4600" b="1" dirty="0">
              <a:latin typeface="Arial Black" panose="020B0A040201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024935" y="7316232"/>
            <a:ext cx="11895601" cy="1207135"/>
          </a:xfrm>
          <a:prstGeom prst="rect">
            <a:avLst/>
          </a:prstGeom>
          <a:noFill/>
        </p:spPr>
        <p:txBody>
          <a:bodyPr wrap="square" lIns="300143" tIns="150071" rIns="300143" bIns="150071" rtlCol="0">
            <a:spAutoFit/>
          </a:bodyPr>
          <a:lstStyle/>
          <a:p>
            <a:pPr algn="ctr"/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altLang="en-GB" b="1" dirty="0">
                <a:latin typeface="Cambria" panose="02040503050406030204" pitchFamily="18" charset="0"/>
                <a:ea typeface="Cambria" panose="02040503050406030204" pitchFamily="18" charset="0"/>
              </a:rPr>
              <a:t>OVELTY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6409630" y="16466185"/>
            <a:ext cx="13938885" cy="1223010"/>
          </a:xfrm>
          <a:prstGeom prst="rect">
            <a:avLst/>
          </a:prstGeom>
        </p:spPr>
        <p:txBody>
          <a:bodyPr wrap="square" lIns="300143" tIns="150071" rIns="300143" bIns="150071">
            <a:spAutoFit/>
          </a:bodyPr>
          <a:lstStyle/>
          <a:p>
            <a:pPr algn="ctr"/>
            <a:r>
              <a:rPr lang="en-GB" sz="6000" b="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altLang="en-GB" sz="6000" b="1" dirty="0">
                <a:latin typeface="Cambria" panose="02040503050406030204" pitchFamily="18" charset="0"/>
                <a:ea typeface="Cambria" panose="02040503050406030204" pitchFamily="18" charset="0"/>
              </a:rPr>
              <a:t>ONCLUSION AND FUTURE SCOPE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67310" y="18036540"/>
            <a:ext cx="11753215" cy="13698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00143" tIns="150071" rIns="300143" bIns="150071" rtlCol="0" anchor="ctr"/>
          <a:lstStyle/>
          <a:p>
            <a:pPr marL="0" marR="0" lvl="0" indent="0" algn="just" defTabSz="3291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IN" sz="3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IN" sz="36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           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0542905" y="8361680"/>
            <a:ext cx="25406350" cy="235946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00143" tIns="150071" rIns="300143" bIns="150071" rtlCol="0" anchor="ctr"/>
          <a:lstStyle/>
          <a:p>
            <a:pPr algn="just"/>
            <a:endParaRPr lang="en-US" sz="3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900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895322" y="31448006"/>
            <a:ext cx="12532934" cy="1134070"/>
          </a:xfrm>
          <a:prstGeom prst="rect">
            <a:avLst/>
          </a:prstGeom>
        </p:spPr>
        <p:txBody>
          <a:bodyPr wrap="square" lIns="300143" tIns="150071" rIns="300143" bIns="150071">
            <a:spAutoFit/>
          </a:bodyPr>
          <a:lstStyle/>
          <a:p>
            <a:pPr algn="ctr"/>
            <a:r>
              <a:rPr lang="en-GB" sz="5400" b="1" dirty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endParaRPr lang="en-IN" sz="6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990254" y="14907578"/>
            <a:ext cx="184731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208141" y="9924681"/>
            <a:ext cx="9682480" cy="21523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just"/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9" name="Text Box 68"/>
          <p:cNvSpPr txBox="1"/>
          <p:nvPr/>
        </p:nvSpPr>
        <p:spPr>
          <a:xfrm>
            <a:off x="36601118" y="15466219"/>
            <a:ext cx="296333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7" name="Text Box 26"/>
          <p:cNvSpPr txBox="1"/>
          <p:nvPr/>
        </p:nvSpPr>
        <p:spPr>
          <a:xfrm>
            <a:off x="300990" y="4171950"/>
            <a:ext cx="49620170" cy="30251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sz="4400" dirty="0">
                <a:latin typeface="+mn-ea"/>
                <a:cs typeface="+mn-ea"/>
                <a:sym typeface="+mn-ea"/>
              </a:rPr>
              <a:t>Paperr Id:</a:t>
            </a:r>
          </a:p>
          <a:p>
            <a:r>
              <a:rPr lang="en-US" dirty="0">
                <a:latin typeface="+mn-ea"/>
                <a:cs typeface="+mn-ea"/>
                <a:sym typeface="+mn-ea"/>
              </a:rPr>
              <a:t>         </a:t>
            </a:r>
            <a:r>
              <a:rPr lang="en-US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 </a:t>
            </a:r>
            <a:r>
              <a:rPr lang="en-US" sz="8000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Paper Title</a:t>
            </a:r>
          </a:p>
          <a:p>
            <a:r>
              <a:rPr lang="en-US" sz="4400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             All Authors name and Affiliation </a:t>
            </a:r>
          </a:p>
          <a:p>
            <a:r>
              <a:rPr lang="en-US" sz="4400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  </a:t>
            </a:r>
            <a:r>
              <a:rPr lang="en-US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 </a:t>
            </a:r>
            <a:r>
              <a:rPr lang="en-US" sz="8800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 </a:t>
            </a:r>
            <a:endParaRPr lang="en-US" sz="6000" dirty="0">
              <a:solidFill>
                <a:srgbClr val="0070C0"/>
              </a:solidFill>
              <a:latin typeface="Cambria" panose="02040503050406030204" pitchFamily="18" charset="0"/>
              <a:cs typeface="Cambria" panose="02040503050406030204" pitchFamily="18" charset="0"/>
              <a:sym typeface="+mn-ea"/>
            </a:endParaRPr>
          </a:p>
        </p:txBody>
      </p:sp>
      <p:sp>
        <p:nvSpPr>
          <p:cNvPr id="28" name="Text Box 27"/>
          <p:cNvSpPr txBox="1"/>
          <p:nvPr/>
        </p:nvSpPr>
        <p:spPr>
          <a:xfrm>
            <a:off x="847725" y="6849745"/>
            <a:ext cx="4902200" cy="17932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sz="4800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Presented By</a:t>
            </a:r>
          </a:p>
          <a:p>
            <a:r>
              <a:rPr lang="en-US" sz="4800" dirty="0">
                <a:latin typeface="Cambria" panose="02040503050406030204" pitchFamily="18" charset="0"/>
                <a:cs typeface="Cambria" panose="02040503050406030204" pitchFamily="18" charset="0"/>
                <a:sym typeface="+mn-ea"/>
              </a:rPr>
              <a:t>Author Name</a:t>
            </a:r>
          </a:p>
          <a:p>
            <a:r>
              <a:rPr lang="en-US" sz="4400" dirty="0">
                <a:latin typeface="+mn-ea"/>
                <a:cs typeface="+mn-ea"/>
                <a:sym typeface="+mn-ea"/>
              </a:rPr>
              <a:t> </a:t>
            </a:r>
            <a:endParaRPr lang="en-US" sz="6000" dirty="0">
              <a:solidFill>
                <a:srgbClr val="0070C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9" name="Text Box 28"/>
          <p:cNvSpPr txBox="1"/>
          <p:nvPr/>
        </p:nvSpPr>
        <p:spPr>
          <a:xfrm>
            <a:off x="10542905" y="31988342"/>
            <a:ext cx="33858200" cy="10471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</a:rPr>
              <a:t>2025 IEEE 3rd International Conference on International Conference on Power Electronics and Energy (ICPEE )</a:t>
            </a:r>
          </a:p>
        </p:txBody>
      </p:sp>
      <p:cxnSp>
        <p:nvCxnSpPr>
          <p:cNvPr id="2" name="Straight Arrow Connector 1"/>
          <p:cNvCxnSpPr>
            <a:cxnSpLocks/>
          </p:cNvCxnSpPr>
          <p:nvPr/>
        </p:nvCxnSpPr>
        <p:spPr>
          <a:xfrm flipV="1">
            <a:off x="0" y="28542615"/>
            <a:ext cx="51051460" cy="2465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" name="Text Box 2"/>
          <p:cNvSpPr txBox="1"/>
          <p:nvPr/>
        </p:nvSpPr>
        <p:spPr>
          <a:xfrm>
            <a:off x="15598140" y="29305885"/>
            <a:ext cx="17986375" cy="1493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                 </a:t>
            </a:r>
            <a:r>
              <a:rPr lang="en-US" sz="9600">
                <a:latin typeface="Artifakt Element Black" panose="020B0A03050000020004" charset="0"/>
                <a:cs typeface="Artifakt Element Black" panose="020B0A03050000020004" charset="0"/>
              </a:rPr>
              <a:t>   5 ft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0491390" y="383540"/>
            <a:ext cx="5524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cxnSpLocks/>
          </p:cNvCxnSpPr>
          <p:nvPr/>
        </p:nvCxnSpPr>
        <p:spPr>
          <a:xfrm flipV="1">
            <a:off x="10013176" y="3474720"/>
            <a:ext cx="0" cy="289985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3084830" y="15908020"/>
            <a:ext cx="8206105" cy="1493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              </a:t>
            </a:r>
            <a:r>
              <a:rPr lang="en-US" sz="9600">
                <a:latin typeface="Artifakt Element Black" panose="020B0A03050000020004" charset="0"/>
                <a:cs typeface="Artifakt Element Black" panose="020B0A03050000020004" charset="0"/>
              </a:rPr>
              <a:t>   4 ft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983CCDF-53FF-8BD9-F10E-844930BD92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37" y="127019"/>
            <a:ext cx="50134398" cy="3685739"/>
          </a:xfrm>
          <a:prstGeom prst="rect">
            <a:avLst/>
          </a:prstGeom>
        </p:spPr>
      </p:pic>
      <p:sp>
        <p:nvSpPr>
          <p:cNvPr id="17" name="Subtitle 16">
            <a:extLst>
              <a:ext uri="{FF2B5EF4-FFF2-40B4-BE49-F238E27FC236}">
                <a16:creationId xmlns:a16="http://schemas.microsoft.com/office/drawing/2014/main" id="{79A70C45-AE95-1801-A48D-F012EBDF7B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55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Artifakt Element Black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Dr.K.V.V.S.R.Chowdary</dc:creator>
  <cp:lastModifiedBy>K V V S R CHOWDARY</cp:lastModifiedBy>
  <cp:revision>128</cp:revision>
  <dcterms:created xsi:type="dcterms:W3CDTF">2022-11-26T07:33:00Z</dcterms:created>
  <dcterms:modified xsi:type="dcterms:W3CDTF">2025-10-07T07:16:27Z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452D804AC743492B8DDE0B2F147D4ACD</vt:lpwstr>
  </property>
  <property fmtid="{D5CDD505-2E9C-101B-9397-08002B2CF9AE}" pid="3" name="KSOProductBuildVer">
    <vt:lpwstr>1033-12.2.0.13306</vt:lpwstr>
  </property>
</Properties>
</file>